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1" r:id="rId7"/>
    <p:sldId id="260" r:id="rId8"/>
    <p:sldId id="259" r:id="rId9"/>
    <p:sldId id="258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Štambuk" userId="57dc3b68-088a-45de-9236-fd178a7068ed" providerId="ADAL" clId="{2FC869F7-B465-466E-B4FF-A80BD03FDB08}"/>
    <pc:docChg chg="undo modSld">
      <pc:chgData name="Sandra Štambuk" userId="57dc3b68-088a-45de-9236-fd178a7068ed" providerId="ADAL" clId="{2FC869F7-B465-466E-B4FF-A80BD03FDB08}" dt="2021-11-05T21:13:58.231" v="21"/>
      <pc:docMkLst>
        <pc:docMk/>
      </pc:docMkLst>
      <pc:sldChg chg="modSp">
        <pc:chgData name="Sandra Štambuk" userId="57dc3b68-088a-45de-9236-fd178a7068ed" providerId="ADAL" clId="{2FC869F7-B465-466E-B4FF-A80BD03FDB08}" dt="2021-11-05T20:14:06.495" v="11" actId="1582"/>
        <pc:sldMkLst>
          <pc:docMk/>
          <pc:sldMk cId="4173211414" sldId="258"/>
        </pc:sldMkLst>
        <pc:spChg chg="mod">
          <ac:chgData name="Sandra Štambuk" userId="57dc3b68-088a-45de-9236-fd178a7068ed" providerId="ADAL" clId="{2FC869F7-B465-466E-B4FF-A80BD03FDB08}" dt="2021-11-05T20:14:06.495" v="11" actId="1582"/>
          <ac:spMkLst>
            <pc:docMk/>
            <pc:sldMk cId="4173211414" sldId="258"/>
            <ac:spMk id="12" creationId="{DE76E773-0993-48E2-9CDB-1F1D2F0D3C72}"/>
          </ac:spMkLst>
        </pc:spChg>
      </pc:sldChg>
      <pc:sldChg chg="modSp modAnim">
        <pc:chgData name="Sandra Štambuk" userId="57dc3b68-088a-45de-9236-fd178a7068ed" providerId="ADAL" clId="{2FC869F7-B465-466E-B4FF-A80BD03FDB08}" dt="2021-11-05T21:13:58.231" v="21"/>
        <pc:sldMkLst>
          <pc:docMk/>
          <pc:sldMk cId="4243918049" sldId="259"/>
        </pc:sldMkLst>
        <pc:spChg chg="mod">
          <ac:chgData name="Sandra Štambuk" userId="57dc3b68-088a-45de-9236-fd178a7068ed" providerId="ADAL" clId="{2FC869F7-B465-466E-B4FF-A80BD03FDB08}" dt="2021-11-05T20:14:12.611" v="15" actId="1582"/>
          <ac:spMkLst>
            <pc:docMk/>
            <pc:sldMk cId="4243918049" sldId="259"/>
            <ac:spMk id="15" creationId="{8DF40B68-77FE-4AA3-B018-74970A0F2F1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54BC9C3-6E1B-4739-9574-EA8C0231F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A2AD5387-7B8D-48CB-9AFF-2D13768D1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DF4A517-F6E0-435B-81DE-FD76E6874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1686-0E67-4871-9358-8A51663AF2FE}" type="datetimeFigureOut">
              <a:rPr lang="hr-HR" smtClean="0"/>
              <a:pPr/>
              <a:t>9.11.2021.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D338FEBA-7B26-4534-8D4D-75D7958C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E9737FB-8293-4727-A03F-95FCA654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1C76-67F4-4C52-AE9D-2165AB41BE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182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EA93F64-4DF5-4D32-868F-C58519BB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3B633AF7-695B-4A13-B92A-20BFBDDD5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B9A23FD7-99AD-41DB-9673-6FBF85234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1686-0E67-4871-9358-8A51663AF2FE}" type="datetimeFigureOut">
              <a:rPr lang="hr-HR" smtClean="0"/>
              <a:pPr/>
              <a:t>9.11.2021.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34917C6D-7DD9-4B42-8172-0C9B47E9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95519633-6F26-42FA-BEEF-065B4D69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1C76-67F4-4C52-AE9D-2165AB41BE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9732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89BF9280-B962-4117-A57F-D0B4D9B2F1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2CB7F217-38EA-468E-9B2D-A13D8BC4D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C68495C4-0718-4F29-AFD4-7E3B9B858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1686-0E67-4871-9358-8A51663AF2FE}" type="datetimeFigureOut">
              <a:rPr lang="hr-HR" smtClean="0"/>
              <a:pPr/>
              <a:t>9.11.2021.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03908DA8-C061-4524-A3EA-C2B6844E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6D1C29A9-630F-4997-8062-888893C5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1C76-67F4-4C52-AE9D-2165AB41BE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0886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CB56B4E-01E1-487C-867D-804F8DACB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0ACF2A5-B668-4F42-B5C2-1D8395140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68E0BC20-61C1-4C6F-B528-93958E239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1686-0E67-4871-9358-8A51663AF2FE}" type="datetimeFigureOut">
              <a:rPr lang="hr-HR" smtClean="0"/>
              <a:pPr/>
              <a:t>9.11.2021.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23700B5-5F97-4FCA-8D0F-5E6DA9CB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CFEC2ECE-A739-426B-894C-ABE2862CD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1C76-67F4-4C52-AE9D-2165AB41BE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6097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E62339F-BC10-410B-ADB2-0D0C036E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417DF7FE-58B8-4E42-8A05-B4B998AC7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FB92F84E-BC6E-4DF2-A5DD-D0ED3B5E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1686-0E67-4871-9358-8A51663AF2FE}" type="datetimeFigureOut">
              <a:rPr lang="hr-HR" smtClean="0"/>
              <a:pPr/>
              <a:t>9.11.2021.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D34F29CD-D3AB-4DEE-A9D5-9AEBA072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CC2E8B2B-9B11-473E-9C35-813A500E4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1C76-67F4-4C52-AE9D-2165AB41BE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51818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D155359-D959-4810-AF88-02300B62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418D1DC-AF40-4FF6-B684-8AE247DD4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19E6424D-51DD-4795-8473-224841DB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0F113C36-1121-48DE-B271-72DF293F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1686-0E67-4871-9358-8A51663AF2FE}" type="datetimeFigureOut">
              <a:rPr lang="hr-HR" smtClean="0"/>
              <a:pPr/>
              <a:t>9.11.2021.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D0156BF0-175B-423A-AFCF-11B195F0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D54A42C7-98F7-493C-A7DF-D3915B03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1C76-67F4-4C52-AE9D-2165AB41BE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5328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721017E-03E6-474F-A025-5D46AE82C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7DA7E907-06B3-4459-A16B-F7AF33330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C0C00015-5405-42CE-A14C-B740A41AF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B74C89F5-2826-4949-AE18-35DC5DE17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D1ED8C93-AD5C-4D93-A90E-B42759682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791B1BBC-3F64-4B23-AEB5-73205A34F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1686-0E67-4871-9358-8A51663AF2FE}" type="datetimeFigureOut">
              <a:rPr lang="hr-HR" smtClean="0"/>
              <a:pPr/>
              <a:t>9.11.2021.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CA965078-0924-4B26-9600-7E4F037B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A83C6923-2271-4299-AF94-F4190766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1C76-67F4-4C52-AE9D-2165AB41BE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03305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9137101-9960-40E2-A12C-D63AED183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47CE08D7-721A-407E-9F65-AFBF637A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1686-0E67-4871-9358-8A51663AF2FE}" type="datetimeFigureOut">
              <a:rPr lang="hr-HR" smtClean="0"/>
              <a:pPr/>
              <a:t>9.11.2021.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1B47F116-4EC6-4D0F-A294-5B7DC9E8B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EC9EFACC-9E71-4084-905B-431577C6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1C76-67F4-4C52-AE9D-2165AB41BE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533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92400D8F-E435-4325-9409-2F041302B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1686-0E67-4871-9358-8A51663AF2FE}" type="datetimeFigureOut">
              <a:rPr lang="hr-HR" smtClean="0"/>
              <a:pPr/>
              <a:t>9.11.2021.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395C2B13-B254-4691-9159-C53F46F5A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7D4ECC1B-170E-406E-B6C0-29F71C53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1C76-67F4-4C52-AE9D-2165AB41BE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7524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9A4400C-7422-448D-A46C-A0DD1B4B4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D506326-59D7-4DC6-9FC5-7148E8788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67379D73-B8D7-4323-A73C-812DACCC3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FF9B2CDD-2FD4-420A-AF3C-9987BBCA1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1686-0E67-4871-9358-8A51663AF2FE}" type="datetimeFigureOut">
              <a:rPr lang="hr-HR" smtClean="0"/>
              <a:pPr/>
              <a:t>9.11.2021.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3E83CAD4-D107-494C-B310-B63D1B004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583602E-8E3E-4F70-90CE-6228AF85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1C76-67F4-4C52-AE9D-2165AB41BE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19991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1D71BBF-5D53-4B00-8E5D-771E2030C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750A9926-4A7E-4E31-92D0-F685AC1DE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CE1115B4-BE40-43F8-BA0A-430DE8024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4BAE392D-2E59-4E75-975A-D335B0E4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1686-0E67-4871-9358-8A51663AF2FE}" type="datetimeFigureOut">
              <a:rPr lang="hr-HR" smtClean="0"/>
              <a:pPr/>
              <a:t>9.11.2021.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7FBBEEAC-7258-4F52-87BE-6ECC3DCF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840AE620-553A-4DE3-BE4A-D9FDE5D33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1C76-67F4-4C52-AE9D-2165AB41BE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19613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FAAF96A4-337B-4F68-BB52-74D8BAC8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D355CE3B-A230-48D7-B825-F46376E99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A9DCBABE-3732-4069-AB55-43A90A9AB6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1686-0E67-4871-9358-8A51663AF2FE}" type="datetimeFigureOut">
              <a:rPr lang="hr-HR" smtClean="0"/>
              <a:pPr/>
              <a:t>9.11.2021.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379E1C4-7C40-4FBB-A3A5-AF756D255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648C7DA4-B44A-45DB-93CB-866515A60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B1C76-67F4-4C52-AE9D-2165AB41BE2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4215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-sfera.hr/dodatni-digitalni-sadrzaji/9873fa01-02fe-4d1b-b931-5ba2aac1d5cf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hyperlink" Target="https://www.e-sfera.hr/dodatni-digitalni-sadrzaji/9873fa01-02fe-4d1b-b931-5ba2aac1d5cf/" TargetMode="Externa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254D603-37C2-4EC8-8F65-C7ED26C103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7E584AE3-1469-482C-BA00-DA5320B94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CC7945F-A72B-46D3-BC67-265E67CD5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0B23E87-96CA-4088-94F4-B484D374F4B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5898" y="194791"/>
            <a:ext cx="4578493" cy="646841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F7E08DF-7670-4809-A93D-514D659F5012}"/>
              </a:ext>
            </a:extLst>
          </p:cNvPr>
          <p:cNvSpPr txBox="1"/>
          <p:nvPr/>
        </p:nvSpPr>
        <p:spPr>
          <a:xfrm>
            <a:off x="6164945" y="1159190"/>
            <a:ext cx="5140171" cy="3200876"/>
          </a:xfrm>
          <a:prstGeom prst="rect">
            <a:avLst/>
          </a:prstGeom>
          <a:solidFill>
            <a:srgbClr val="FFC5FF"/>
          </a:solidFill>
        </p:spPr>
        <p:txBody>
          <a:bodyPr wrap="square" rtlCol="0">
            <a:spAutoFit/>
          </a:bodyPr>
          <a:lstStyle/>
          <a:p>
            <a:r>
              <a:rPr lang="hr-HR" sz="5400" b="1" dirty="0">
                <a:solidFill>
                  <a:srgbClr val="CC00CC"/>
                </a:solidFill>
              </a:rPr>
              <a:t>UNIT 2</a:t>
            </a:r>
          </a:p>
          <a:p>
            <a:r>
              <a:rPr lang="hr-HR" sz="5400" b="1" dirty="0" err="1">
                <a:solidFill>
                  <a:srgbClr val="CC00CC"/>
                </a:solidFill>
              </a:rPr>
              <a:t>Lesson</a:t>
            </a:r>
            <a:r>
              <a:rPr lang="hr-HR" sz="5400" b="1" dirty="0">
                <a:solidFill>
                  <a:srgbClr val="CC00CC"/>
                </a:solidFill>
              </a:rPr>
              <a:t> 5 </a:t>
            </a:r>
            <a:r>
              <a:rPr lang="hr-HR" sz="5400" b="1" dirty="0" err="1">
                <a:solidFill>
                  <a:srgbClr val="CC00CC"/>
                </a:solidFill>
              </a:rPr>
              <a:t>Achievements</a:t>
            </a:r>
            <a:endParaRPr lang="hr-HR" sz="5400" b="1" dirty="0">
              <a:solidFill>
                <a:srgbClr val="CC00CC"/>
              </a:solidFill>
            </a:endParaRPr>
          </a:p>
          <a:p>
            <a:r>
              <a:rPr lang="hr-HR" sz="4000" dirty="0" err="1">
                <a:solidFill>
                  <a:srgbClr val="FF66CC"/>
                </a:solidFill>
              </a:rPr>
              <a:t>Part</a:t>
            </a:r>
            <a:r>
              <a:rPr lang="hr-HR" sz="4000" dirty="0">
                <a:solidFill>
                  <a:srgbClr val="FF66CC"/>
                </a:solidFill>
              </a:rPr>
              <a:t> 3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327C5D1-3C95-489E-9654-2183210044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6620" y="4860033"/>
            <a:ext cx="5883150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9954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254D603-37C2-4EC8-8F65-C7ED26C103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7E584AE3-1469-482C-BA00-DA5320B94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CC7945F-A72B-46D3-BC67-265E67CD5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5999A218-8218-4E43-9C6E-30F4F8C0F627}"/>
              </a:ext>
            </a:extLst>
          </p:cNvPr>
          <p:cNvSpPr txBox="1"/>
          <p:nvPr/>
        </p:nvSpPr>
        <p:spPr>
          <a:xfrm>
            <a:off x="4702205" y="1513054"/>
            <a:ext cx="1990029" cy="464871"/>
          </a:xfrm>
          <a:prstGeom prst="rect">
            <a:avLst/>
          </a:prstGeom>
          <a:solidFill>
            <a:srgbClr val="FFE7FF"/>
          </a:solidFill>
          <a:ln w="38100">
            <a:solidFill>
              <a:srgbClr val="CC00CC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dirty="0"/>
              <a:t>BRAINSTORMING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44F3F6C4-9FE8-494E-842B-B75EF825EFE1}"/>
              </a:ext>
            </a:extLst>
          </p:cNvPr>
          <p:cNvSpPr txBox="1"/>
          <p:nvPr/>
        </p:nvSpPr>
        <p:spPr>
          <a:xfrm>
            <a:off x="4643021" y="2316163"/>
            <a:ext cx="2157273" cy="671851"/>
          </a:xfrm>
          <a:prstGeom prst="rect">
            <a:avLst/>
          </a:prstGeom>
          <a:solidFill>
            <a:srgbClr val="FFE7FF"/>
          </a:solidFill>
          <a:ln w="38100">
            <a:solidFill>
              <a:srgbClr val="CC00CC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800" b="1" dirty="0"/>
              <a:t>AUSTRALIA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5911296-1B61-4E8D-9313-3327197E17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333" r="4294"/>
          <a:stretch/>
        </p:blipFill>
        <p:spPr>
          <a:xfrm>
            <a:off x="124287" y="250525"/>
            <a:ext cx="4376692" cy="634309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01E772E2-B163-4CEE-8E5A-E3DABB4D25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-1" b="1195"/>
          <a:stretch/>
        </p:blipFill>
        <p:spPr>
          <a:xfrm>
            <a:off x="7221146" y="192206"/>
            <a:ext cx="4639158" cy="640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95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254D603-37C2-4EC8-8F65-C7ED26C103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7E584AE3-1469-482C-BA00-DA5320B94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CC7945F-A72B-46D3-BC67-265E67CD5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61E47D0-845B-40A2-9A0C-A44377DA7C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08459" y="566737"/>
            <a:ext cx="7419975" cy="5724525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Elipsa 6">
            <a:extLst>
              <a:ext uri="{FF2B5EF4-FFF2-40B4-BE49-F238E27FC236}">
                <a16:creationId xmlns:a16="http://schemas.microsoft.com/office/drawing/2014/main" xmlns="" id="{7851525B-BC1E-4653-888A-A82B20F38C18}"/>
              </a:ext>
            </a:extLst>
          </p:cNvPr>
          <p:cNvSpPr/>
          <p:nvPr/>
        </p:nvSpPr>
        <p:spPr>
          <a:xfrm>
            <a:off x="3817398" y="3594579"/>
            <a:ext cx="328474" cy="321892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xmlns="" id="{5DAD672C-C062-49BE-ACB2-1907D5AA66BF}"/>
              </a:ext>
            </a:extLst>
          </p:cNvPr>
          <p:cNvSpPr/>
          <p:nvPr/>
        </p:nvSpPr>
        <p:spPr>
          <a:xfrm>
            <a:off x="2787588" y="4177199"/>
            <a:ext cx="312198" cy="265728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xmlns="" id="{6C562812-3968-4D0D-83E2-549BB5ED9EAA}"/>
              </a:ext>
            </a:extLst>
          </p:cNvPr>
          <p:cNvSpPr/>
          <p:nvPr/>
        </p:nvSpPr>
        <p:spPr>
          <a:xfrm>
            <a:off x="3817398" y="4767911"/>
            <a:ext cx="328474" cy="321892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xmlns="" id="{BA70E7A9-F809-4ADC-BF9E-49A41D45124D}"/>
              </a:ext>
            </a:extLst>
          </p:cNvPr>
          <p:cNvSpPr/>
          <p:nvPr/>
        </p:nvSpPr>
        <p:spPr>
          <a:xfrm>
            <a:off x="2787588" y="5343344"/>
            <a:ext cx="328474" cy="321892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xmlns="" id="{41D03B68-BBC8-4317-9CB8-A734F517856B}"/>
              </a:ext>
            </a:extLst>
          </p:cNvPr>
          <p:cNvSpPr/>
          <p:nvPr/>
        </p:nvSpPr>
        <p:spPr>
          <a:xfrm>
            <a:off x="2787588" y="5923935"/>
            <a:ext cx="328474" cy="321892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xmlns="" id="{D3B7C039-5025-480E-B9C1-E74A5FBD22A0}"/>
              </a:ext>
            </a:extLst>
          </p:cNvPr>
          <p:cNvSpPr/>
          <p:nvPr/>
        </p:nvSpPr>
        <p:spPr>
          <a:xfrm>
            <a:off x="6251359" y="1599816"/>
            <a:ext cx="328474" cy="321892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xmlns="" id="{B97926EC-C2EE-4772-A1C2-D9AF1ADFA1A4}"/>
              </a:ext>
            </a:extLst>
          </p:cNvPr>
          <p:cNvSpPr/>
          <p:nvPr/>
        </p:nvSpPr>
        <p:spPr>
          <a:xfrm>
            <a:off x="6251359" y="2093829"/>
            <a:ext cx="328474" cy="321892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xmlns="" id="{405C03FF-F4E2-435F-88BA-1511F7D6B6AE}"/>
              </a:ext>
            </a:extLst>
          </p:cNvPr>
          <p:cNvSpPr/>
          <p:nvPr/>
        </p:nvSpPr>
        <p:spPr>
          <a:xfrm>
            <a:off x="6195134" y="3097360"/>
            <a:ext cx="328474" cy="321892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xmlns="" id="{8AFA5F7E-5EDA-4962-88D8-8DCF73C01018}"/>
              </a:ext>
            </a:extLst>
          </p:cNvPr>
          <p:cNvSpPr/>
          <p:nvPr/>
        </p:nvSpPr>
        <p:spPr>
          <a:xfrm>
            <a:off x="7220504" y="3854437"/>
            <a:ext cx="328474" cy="321892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F63BE5EC-466A-4AE7-B12E-F7B850790F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27924" y="4570561"/>
            <a:ext cx="4494457" cy="436445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12_dip_in_8__l5_two_weeks_in_paradise">
            <a:hlinkClick r:id="" action="ppaction://media"/>
            <a:extLst>
              <a:ext uri="{FF2B5EF4-FFF2-40B4-BE49-F238E27FC236}">
                <a16:creationId xmlns:a16="http://schemas.microsoft.com/office/drawing/2014/main" xmlns="" id="{A1590AF4-0EFB-489C-9BE0-0EAAF71C08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59113" y="2099674"/>
            <a:ext cx="1265230" cy="12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181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254D603-37C2-4EC8-8F65-C7ED26C103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7E584AE3-1469-482C-BA00-DA5320B94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CC7945F-A72B-46D3-BC67-265E67CD5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3C27D3C-47CC-41A2-894E-24E71C5E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b="1635"/>
          <a:stretch/>
        </p:blipFill>
        <p:spPr>
          <a:xfrm>
            <a:off x="434601" y="1122363"/>
            <a:ext cx="9041953" cy="2928150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12_dip_in_8__l5_two_weeks_in_paradise">
            <a:hlinkClick r:id="" action="ppaction://media"/>
            <a:extLst>
              <a:ext uri="{FF2B5EF4-FFF2-40B4-BE49-F238E27FC236}">
                <a16:creationId xmlns:a16="http://schemas.microsoft.com/office/drawing/2014/main" xmlns="" id="{D360185C-E68C-4934-BB54-67CFF41F10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84581" y="1872201"/>
            <a:ext cx="1366838" cy="1366838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4101F86F-ED05-44B9-9317-2B75BF4473F9}"/>
              </a:ext>
            </a:extLst>
          </p:cNvPr>
          <p:cNvSpPr txBox="1"/>
          <p:nvPr/>
        </p:nvSpPr>
        <p:spPr>
          <a:xfrm>
            <a:off x="3056877" y="1992565"/>
            <a:ext cx="278463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FF33CC"/>
                </a:solidFill>
              </a:rPr>
              <a:t>Sydney, Canberra </a:t>
            </a:r>
            <a:r>
              <a:rPr lang="hr-HR" sz="1400" dirty="0" err="1">
                <a:solidFill>
                  <a:srgbClr val="FF33CC"/>
                </a:solidFill>
              </a:rPr>
              <a:t>and</a:t>
            </a:r>
            <a:r>
              <a:rPr lang="hr-HR" sz="1400" dirty="0">
                <a:solidFill>
                  <a:srgbClr val="FF33CC"/>
                </a:solidFill>
              </a:rPr>
              <a:t> Melbourne.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F03F934E-6B53-4F6E-97CF-34ABEA233CA9}"/>
              </a:ext>
            </a:extLst>
          </p:cNvPr>
          <p:cNvSpPr txBox="1"/>
          <p:nvPr/>
        </p:nvSpPr>
        <p:spPr>
          <a:xfrm>
            <a:off x="2483429" y="2392417"/>
            <a:ext cx="110315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400" dirty="0" err="1">
                <a:solidFill>
                  <a:srgbClr val="FF33CC"/>
                </a:solidFill>
              </a:rPr>
              <a:t>Ayers</a:t>
            </a:r>
            <a:r>
              <a:rPr lang="hr-HR" sz="1400" dirty="0">
                <a:solidFill>
                  <a:srgbClr val="FF33CC"/>
                </a:solidFill>
              </a:rPr>
              <a:t> Rock.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E7009CEB-37F4-4E18-978A-1E6B485AA789}"/>
              </a:ext>
            </a:extLst>
          </p:cNvPr>
          <p:cNvSpPr txBox="1"/>
          <p:nvPr/>
        </p:nvSpPr>
        <p:spPr>
          <a:xfrm>
            <a:off x="2120924" y="2726153"/>
            <a:ext cx="234454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rgbClr val="FF33CC"/>
                </a:solidFill>
              </a:rPr>
              <a:t>the</a:t>
            </a:r>
            <a:r>
              <a:rPr lang="hr-HR" sz="1200" dirty="0">
                <a:solidFill>
                  <a:srgbClr val="FF33CC"/>
                </a:solidFill>
              </a:rPr>
              <a:t> Great </a:t>
            </a:r>
            <a:r>
              <a:rPr lang="hr-HR" sz="1200" dirty="0" err="1">
                <a:solidFill>
                  <a:srgbClr val="FF33CC"/>
                </a:solidFill>
              </a:rPr>
              <a:t>Barrier</a:t>
            </a:r>
            <a:r>
              <a:rPr lang="hr-HR" sz="1200" dirty="0">
                <a:solidFill>
                  <a:srgbClr val="FF33CC"/>
                </a:solidFill>
              </a:rPr>
              <a:t> </a:t>
            </a:r>
            <a:r>
              <a:rPr lang="hr-HR" sz="1200" dirty="0" err="1">
                <a:solidFill>
                  <a:srgbClr val="FF33CC"/>
                </a:solidFill>
              </a:rPr>
              <a:t>Reef</a:t>
            </a:r>
            <a:r>
              <a:rPr lang="hr-HR" sz="1200" dirty="0">
                <a:solidFill>
                  <a:srgbClr val="FF33CC"/>
                </a:solidFill>
              </a:rPr>
              <a:t> </a:t>
            </a:r>
            <a:r>
              <a:rPr lang="hr-HR" sz="1200" dirty="0" err="1">
                <a:solidFill>
                  <a:srgbClr val="FF33CC"/>
                </a:solidFill>
              </a:rPr>
              <a:t>and</a:t>
            </a:r>
            <a:r>
              <a:rPr lang="hr-HR" sz="1200" dirty="0">
                <a:solidFill>
                  <a:srgbClr val="FF33CC"/>
                </a:solidFill>
              </a:rPr>
              <a:t> a </a:t>
            </a:r>
            <a:r>
              <a:rPr lang="hr-HR" sz="1200" dirty="0" err="1">
                <a:solidFill>
                  <a:srgbClr val="FF33CC"/>
                </a:solidFill>
              </a:rPr>
              <a:t>kiwi</a:t>
            </a:r>
            <a:r>
              <a:rPr lang="hr-HR" sz="1200" dirty="0">
                <a:solidFill>
                  <a:srgbClr val="FF33CC"/>
                </a:solidFill>
              </a:rPr>
              <a:t>. 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7F9B79BF-2CBB-4BA8-815E-C7A0B2DE49EC}"/>
              </a:ext>
            </a:extLst>
          </p:cNvPr>
          <p:cNvSpPr txBox="1"/>
          <p:nvPr/>
        </p:nvSpPr>
        <p:spPr>
          <a:xfrm>
            <a:off x="2939150" y="3069179"/>
            <a:ext cx="218326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33CC"/>
                </a:solidFill>
              </a:rPr>
              <a:t>with a girl from Wellington</a:t>
            </a:r>
            <a:r>
              <a:rPr lang="hr-HR" sz="1400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09CB9C15-7F0E-425A-8F71-EEB1EC294178}"/>
              </a:ext>
            </a:extLst>
          </p:cNvPr>
          <p:cNvSpPr txBox="1"/>
          <p:nvPr/>
        </p:nvSpPr>
        <p:spPr>
          <a:xfrm>
            <a:off x="1919697" y="3428765"/>
            <a:ext cx="2918633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33CC"/>
                </a:solidFill>
              </a:rPr>
              <a:t>an old Aborigine, a didgeridoo player</a:t>
            </a:r>
            <a:r>
              <a:rPr lang="hr-HR" sz="1400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406E0683-D1BD-41E7-9FC1-E83C422DFE45}"/>
              </a:ext>
            </a:extLst>
          </p:cNvPr>
          <p:cNvSpPr txBox="1"/>
          <p:nvPr/>
        </p:nvSpPr>
        <p:spPr>
          <a:xfrm>
            <a:off x="2187505" y="3777954"/>
            <a:ext cx="131917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FF33CC"/>
                </a:solidFill>
              </a:rPr>
              <a:t>a </a:t>
            </a:r>
            <a:r>
              <a:rPr lang="hr-HR" sz="1400" dirty="0" err="1">
                <a:solidFill>
                  <a:srgbClr val="FF33CC"/>
                </a:solidFill>
              </a:rPr>
              <a:t>rugby</a:t>
            </a:r>
            <a:r>
              <a:rPr lang="hr-HR" sz="1400" dirty="0">
                <a:solidFill>
                  <a:srgbClr val="FF33CC"/>
                </a:solidFill>
              </a:rPr>
              <a:t> </a:t>
            </a:r>
            <a:r>
              <a:rPr lang="hr-HR" sz="1400" dirty="0" err="1">
                <a:solidFill>
                  <a:srgbClr val="FF33CC"/>
                </a:solidFill>
              </a:rPr>
              <a:t>match</a:t>
            </a:r>
            <a:r>
              <a:rPr lang="hr-HR" sz="1400" dirty="0">
                <a:solidFill>
                  <a:srgbClr val="FF33CC"/>
                </a:solidFill>
              </a:rPr>
              <a:t>. 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3584B341-A67B-4879-951A-8EDB4A06B04D}"/>
              </a:ext>
            </a:extLst>
          </p:cNvPr>
          <p:cNvSpPr txBox="1"/>
          <p:nvPr/>
        </p:nvSpPr>
        <p:spPr>
          <a:xfrm>
            <a:off x="3941685" y="4476126"/>
            <a:ext cx="5344358" cy="880369"/>
          </a:xfrm>
          <a:prstGeom prst="rect">
            <a:avLst/>
          </a:prstGeom>
          <a:solidFill>
            <a:srgbClr val="FFE7FF"/>
          </a:solidFill>
          <a:ln w="38100">
            <a:solidFill>
              <a:srgbClr val="CC00C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 err="1"/>
              <a:t>Give</a:t>
            </a:r>
            <a:r>
              <a:rPr lang="hr-HR" dirty="0"/>
              <a:t> </a:t>
            </a:r>
            <a:r>
              <a:rPr lang="en-US" dirty="0"/>
              <a:t>additional information about the places, people, animals, or instruments mentioned in the interview.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46433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8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254D603-37C2-4EC8-8F65-C7ED26C103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7E584AE3-1469-482C-BA00-DA5320B94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CC7945F-A72B-46D3-BC67-265E67CD5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6969"/>
            <a:ext cx="12192000" cy="687185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632F98E8-0F09-4BC9-B293-5E62B56F54D7}"/>
              </a:ext>
            </a:extLst>
          </p:cNvPr>
          <p:cNvSpPr txBox="1"/>
          <p:nvPr/>
        </p:nvSpPr>
        <p:spPr>
          <a:xfrm>
            <a:off x="751642" y="444919"/>
            <a:ext cx="5344358" cy="464871"/>
          </a:xfrm>
          <a:prstGeom prst="rect">
            <a:avLst/>
          </a:prstGeom>
          <a:solidFill>
            <a:srgbClr val="FFE7FF"/>
          </a:solidFill>
          <a:ln w="38100">
            <a:solidFill>
              <a:srgbClr val="CC00C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 err="1"/>
              <a:t>Try</a:t>
            </a:r>
            <a:r>
              <a:rPr lang="hr-HR" dirty="0"/>
              <a:t> to </a:t>
            </a:r>
            <a:r>
              <a:rPr lang="hr-HR" dirty="0" err="1"/>
              <a:t>explain</a:t>
            </a:r>
            <a:r>
              <a:rPr lang="hr-HR" dirty="0"/>
              <a:t> </a:t>
            </a:r>
            <a:r>
              <a:rPr lang="hr-HR" dirty="0" err="1"/>
              <a:t>why</a:t>
            </a:r>
            <a:r>
              <a:rPr lang="hr-HR" dirty="0"/>
              <a:t> </a:t>
            </a:r>
            <a:r>
              <a:rPr lang="en-US" dirty="0"/>
              <a:t>the title is </a:t>
            </a:r>
            <a:r>
              <a:rPr lang="en-US" i="1" dirty="0"/>
              <a:t>Two weeks in paradise</a:t>
            </a:r>
            <a:r>
              <a:rPr lang="hr-HR" i="1" dirty="0"/>
              <a:t>.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64B0A96-34FE-4B01-8B21-552B3092EE4B}"/>
              </a:ext>
            </a:extLst>
          </p:cNvPr>
          <p:cNvSpPr txBox="1"/>
          <p:nvPr/>
        </p:nvSpPr>
        <p:spPr>
          <a:xfrm>
            <a:off x="6471821" y="5484234"/>
            <a:ext cx="5344358" cy="464871"/>
          </a:xfrm>
          <a:prstGeom prst="rect">
            <a:avLst/>
          </a:prstGeom>
          <a:solidFill>
            <a:srgbClr val="FFE7FF"/>
          </a:solidFill>
          <a:ln w="38100">
            <a:solidFill>
              <a:srgbClr val="CC00C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R</a:t>
            </a:r>
            <a:r>
              <a:rPr lang="en-US" dirty="0" err="1"/>
              <a:t>ead</a:t>
            </a:r>
            <a:r>
              <a:rPr lang="en-US" dirty="0"/>
              <a:t> the </a:t>
            </a:r>
            <a:r>
              <a:rPr lang="en-US" i="1" dirty="0"/>
              <a:t>Did you know </a:t>
            </a:r>
            <a:r>
              <a:rPr lang="en-US" dirty="0"/>
              <a:t>information</a:t>
            </a:r>
            <a:r>
              <a:rPr lang="hr-HR" dirty="0"/>
              <a:t> </a:t>
            </a:r>
            <a:r>
              <a:rPr lang="en-US" dirty="0"/>
              <a:t>and report on that.</a:t>
            </a:r>
            <a:endParaRPr lang="hr-HR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FB2A27EF-16E0-4FAF-86E8-2CB9A9203C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46" t="2293" r="2771" b="1208"/>
          <a:stretch/>
        </p:blipFill>
        <p:spPr>
          <a:xfrm>
            <a:off x="2581393" y="1631375"/>
            <a:ext cx="3543905" cy="4971857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51B66ADD-028D-41DE-A2A1-27A30EEBD5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442" t="6653"/>
          <a:stretch/>
        </p:blipFill>
        <p:spPr>
          <a:xfrm>
            <a:off x="7027576" y="294789"/>
            <a:ext cx="4107031" cy="4836865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Slika 12">
            <a:hlinkClick r:id="rId6"/>
            <a:extLst>
              <a:ext uri="{FF2B5EF4-FFF2-40B4-BE49-F238E27FC236}">
                <a16:creationId xmlns:a16="http://schemas.microsoft.com/office/drawing/2014/main" xmlns="" id="{36DA4F19-BA1F-46A0-8AE8-430C27206F5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478" y="4708062"/>
            <a:ext cx="930511" cy="101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391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254D603-37C2-4EC8-8F65-C7ED26C103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7E584AE3-1469-482C-BA00-DA5320B94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CC7945F-A72B-46D3-BC67-265E67CD5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pic>
        <p:nvPicPr>
          <p:cNvPr id="5" name="Slika 4">
            <a:hlinkClick r:id="rId4"/>
            <a:extLst>
              <a:ext uri="{FF2B5EF4-FFF2-40B4-BE49-F238E27FC236}">
                <a16:creationId xmlns:a16="http://schemas.microsoft.com/office/drawing/2014/main" xmlns="" id="{E3C8A29A-1D10-4B00-B119-3A5164898A3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196" y="78107"/>
            <a:ext cx="2104927" cy="3477894"/>
          </a:xfrm>
          <a:prstGeom prst="rect">
            <a:avLst/>
          </a:prstGeom>
        </p:spPr>
      </p:pic>
      <p:pic>
        <p:nvPicPr>
          <p:cNvPr id="6" name="Slika 5">
            <a:hlinkClick r:id="rId4"/>
            <a:extLst>
              <a:ext uri="{FF2B5EF4-FFF2-40B4-BE49-F238E27FC236}">
                <a16:creationId xmlns:a16="http://schemas.microsoft.com/office/drawing/2014/main" xmlns="" id="{19CD6120-57FF-4236-845F-F331142E74E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2203" y="3255962"/>
            <a:ext cx="2024380" cy="3477894"/>
          </a:xfrm>
          <a:prstGeom prst="rect">
            <a:avLst/>
          </a:prstGeom>
        </p:spPr>
      </p:pic>
      <p:pic>
        <p:nvPicPr>
          <p:cNvPr id="7" name="Slika 6">
            <a:hlinkClick r:id="rId4"/>
            <a:extLst>
              <a:ext uri="{FF2B5EF4-FFF2-40B4-BE49-F238E27FC236}">
                <a16:creationId xmlns:a16="http://schemas.microsoft.com/office/drawing/2014/main" xmlns="" id="{5E7FC83F-25E7-42F6-B129-B3D9EB70B73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16786" y="124144"/>
            <a:ext cx="2176966" cy="3496059"/>
          </a:xfrm>
          <a:prstGeom prst="rect">
            <a:avLst/>
          </a:prstGeom>
        </p:spPr>
      </p:pic>
      <p:pic>
        <p:nvPicPr>
          <p:cNvPr id="8" name="Slika 7">
            <a:hlinkClick r:id="rId4"/>
            <a:extLst>
              <a:ext uri="{FF2B5EF4-FFF2-40B4-BE49-F238E27FC236}">
                <a16:creationId xmlns:a16="http://schemas.microsoft.com/office/drawing/2014/main" xmlns="" id="{53A57BAE-7779-488F-8A59-98CF50F9434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66437" y="3255962"/>
            <a:ext cx="2118982" cy="3477894"/>
          </a:xfrm>
          <a:prstGeom prst="rect">
            <a:avLst/>
          </a:prstGeom>
        </p:spPr>
      </p:pic>
      <p:pic>
        <p:nvPicPr>
          <p:cNvPr id="9" name="Slika 8">
            <a:hlinkClick r:id="rId4"/>
            <a:extLst>
              <a:ext uri="{FF2B5EF4-FFF2-40B4-BE49-F238E27FC236}">
                <a16:creationId xmlns:a16="http://schemas.microsoft.com/office/drawing/2014/main" xmlns="" id="{C4D2861A-E767-431B-A0A3-B314939D8C5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87928" y="126846"/>
            <a:ext cx="2118982" cy="3470669"/>
          </a:xfrm>
          <a:prstGeom prst="rect">
            <a:avLst/>
          </a:prstGeom>
        </p:spPr>
      </p:pic>
      <p:pic>
        <p:nvPicPr>
          <p:cNvPr id="10" name="Slika 9">
            <a:hlinkClick r:id="rId4"/>
            <a:extLst>
              <a:ext uri="{FF2B5EF4-FFF2-40B4-BE49-F238E27FC236}">
                <a16:creationId xmlns:a16="http://schemas.microsoft.com/office/drawing/2014/main" xmlns="" id="{320400DE-A39F-4CCE-AB9B-78A11BD328C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61358" y="3246673"/>
            <a:ext cx="1952475" cy="348448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20DDC7B1-7782-41EA-8D78-FBFAED98D35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8196" y="5000949"/>
            <a:ext cx="775039" cy="7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21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440EB9F40B2B46A1367B1A415FBD08" ma:contentTypeVersion="13" ma:contentTypeDescription="Create a new document." ma:contentTypeScope="" ma:versionID="687e1354fd1f102bca714ff91d5c5580">
  <xsd:schema xmlns:xsd="http://www.w3.org/2001/XMLSchema" xmlns:xs="http://www.w3.org/2001/XMLSchema" xmlns:p="http://schemas.microsoft.com/office/2006/metadata/properties" xmlns:ns3="bc5181c4-fcd9-45fa-ba56-972b2cdced3c" xmlns:ns4="26f38477-cd9e-4a74-ae07-d74695e5afee" targetNamespace="http://schemas.microsoft.com/office/2006/metadata/properties" ma:root="true" ma:fieldsID="1b4c59b3e7c3a6202c94208fbc4e9da5" ns3:_="" ns4:_="">
    <xsd:import namespace="bc5181c4-fcd9-45fa-ba56-972b2cdced3c"/>
    <xsd:import namespace="26f38477-cd9e-4a74-ae07-d74695e5af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5181c4-fcd9-45fa-ba56-972b2cdced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f38477-cd9e-4a74-ae07-d74695e5afe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83BBD2-BF6A-4B53-9CB0-3CA79E5622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5181c4-fcd9-45fa-ba56-972b2cdced3c"/>
    <ds:schemaRef ds:uri="26f38477-cd9e-4a74-ae07-d74695e5af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459F3C-0794-473A-9505-5948943576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59AECC-9CAD-445B-97D4-0B5178D5A05C}">
  <ds:schemaRefs>
    <ds:schemaRef ds:uri="26f38477-cd9e-4a74-ae07-d74695e5afee"/>
    <ds:schemaRef ds:uri="http://schemas.openxmlformats.org/package/2006/metadata/core-properties"/>
    <ds:schemaRef ds:uri="bc5181c4-fcd9-45fa-ba56-972b2cdced3c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86</Words>
  <Application>Microsoft Office PowerPoint</Application>
  <PresentationFormat>Custom</PresentationFormat>
  <Paragraphs>14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Tema sustava Office</vt:lpstr>
      <vt:lpstr>Slide 1</vt:lpstr>
      <vt:lpstr>Slide 2</vt:lpstr>
      <vt:lpstr>Slide 3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Sandra Štambuk</dc:creator>
  <cp:lastModifiedBy>sk-kivanjek</cp:lastModifiedBy>
  <cp:revision>9</cp:revision>
  <dcterms:created xsi:type="dcterms:W3CDTF">2021-11-04T20:55:33Z</dcterms:created>
  <dcterms:modified xsi:type="dcterms:W3CDTF">2021-11-09T08:18:08Z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0x0101001C440EB9F40B2B46A1367B1A415FBD08</vt:lpwstr>
  </property>
</Properties>
</file>